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Montserrat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58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State-space Search Agent for Programmable Matter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Abbas Abdallah, Sleiman El Hajj, Tony Sleiman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5E081-213E-4B91-2CBB-0C54C2B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447681"/>
            <a:ext cx="13113782" cy="42966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6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C1CAD-2F08-4674-B525-50567D7E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845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Obstacle Movement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04430"/>
            <a:ext cx="13113782" cy="5166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CA494-0ECF-B834-B70E-69B989D7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692473"/>
            <a:ext cx="13113782" cy="4844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C3D32-91AE-C904-4068-F6D4D1B8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782" y="576501"/>
            <a:ext cx="5517594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A* 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2" y="1685449"/>
            <a:ext cx="13162836" cy="55984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3782" y="7519749"/>
            <a:ext cx="131628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0F249-18FC-F5CE-2C49-7EF42ECC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21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83462"/>
            <a:ext cx="5878949" cy="41290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02" y="1983462"/>
            <a:ext cx="5587603" cy="41681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7802" y="6395323"/>
            <a:ext cx="6701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8309" y="718065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2E6A9-D72A-473C-48EE-CA1605033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73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Leader-Follower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68698"/>
            <a:ext cx="6019681" cy="42694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248" y="1968698"/>
            <a:ext cx="6565344" cy="41976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4248" y="6410087"/>
            <a:ext cx="65653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8309" y="71954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2FEA-725E-752E-1C6E-97B9E2CF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758446"/>
            <a:ext cx="64977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CE0B7-0562-6A54-544F-2FD8AE886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241113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159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488597" y="37224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1199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9252347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25035" y="37224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9956363" y="3692485"/>
            <a:ext cx="28854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State-Space Definition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956363" y="4178617"/>
            <a:ext cx="39158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44159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885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1199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Evolution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119926" y="5471755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9863B-F72C-E46F-8FF6-26196B4A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75974"/>
            <a:ext cx="57708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State-Space Definition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301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Shared State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029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arrangement of all pieces.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446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 = {(x₁, y₁), (x₂, y₂),., (xₙ, yₙ)}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078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580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3301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Decoupled State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9029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state represented separately.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4446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Sᵢ = (xᵢ, yᵢ)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0078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Decentralized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87139" y="5580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Goals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C23974-F1CB-CBE5-2F64-91EAA634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746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Technologies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12237"/>
            <a:ext cx="7627382" cy="2042636"/>
          </a:xfrm>
          <a:prstGeom prst="roundRect">
            <a:avLst>
              <a:gd name="adj" fmla="val 95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5929" y="3619857"/>
            <a:ext cx="7612142" cy="2027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23" y="3757374"/>
            <a:ext cx="1275755" cy="12757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623" y="5163026"/>
            <a:ext cx="12757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147" y="3757374"/>
            <a:ext cx="1612940" cy="943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99147" y="4830723"/>
            <a:ext cx="16129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856" y="3757374"/>
            <a:ext cx="1268135" cy="1268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52856" y="5155406"/>
            <a:ext cx="12681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760" y="3757374"/>
            <a:ext cx="1699736" cy="7648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61760" y="4652129"/>
            <a:ext cx="169973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92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60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3363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550206"/>
            <a:ext cx="30856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Assignment Algorithms: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Hungarian Algorithm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3355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Traversal Algorithms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BFS, A*,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6886E-6495-B4F9-A36B-2248138B9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1857" y="6105071"/>
            <a:ext cx="15240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528" y="322540"/>
            <a:ext cx="3087291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Evolution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10528" y="942975"/>
            <a:ext cx="1380934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One-by-one movement: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8" y="1394460"/>
            <a:ext cx="5022652" cy="51032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912" y="1377434"/>
            <a:ext cx="1407795" cy="1407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16365" y="3005614"/>
            <a:ext cx="5211008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410528" y="6761559"/>
            <a:ext cx="1380934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410528" y="7081123"/>
            <a:ext cx="1380934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410528" y="7400687"/>
            <a:ext cx="1380934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10528" y="7720251"/>
            <a:ext cx="1380934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3996E4-7090-7819-E712-DA12B7B11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782" y="576501"/>
            <a:ext cx="5517594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Von Neuman Topology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2" y="1816418"/>
            <a:ext cx="6735842" cy="52204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737" y="1816418"/>
            <a:ext cx="5689283" cy="31586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88737" y="5210889"/>
            <a:ext cx="591538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3782" y="7508558"/>
            <a:ext cx="131628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19A90-AAB2-CD29-5C44-5A41EC2E8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943" y="388858"/>
            <a:ext cx="3721537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Diagonal Movement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3" y="1136809"/>
            <a:ext cx="10942320" cy="62047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4943" y="7500580"/>
            <a:ext cx="1364051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94943" y="7885867"/>
            <a:ext cx="1364051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B1E4C-9CCA-EBC2-8760-58009BD5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974" y="7353178"/>
            <a:ext cx="3229426" cy="876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</Words>
  <Application>Microsoft Office PowerPoint</Application>
  <PresentationFormat>Custom</PresentationFormat>
  <Paragraphs>52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Tony Sleiman</cp:lastModifiedBy>
  <cp:revision>3</cp:revision>
  <dcterms:created xsi:type="dcterms:W3CDTF">2025-03-19T13:00:40Z</dcterms:created>
  <dcterms:modified xsi:type="dcterms:W3CDTF">2025-03-19T13:03:56Z</dcterms:modified>
</cp:coreProperties>
</file>